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0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453" y="893845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ru-RU" sz="8800" b="1" dirty="0"/>
              <a:t>Песня Ветра</a:t>
            </a:r>
            <a:br>
              <a:rPr lang="ru-RU" sz="8800" b="1" dirty="0"/>
            </a:br>
            <a:r>
              <a:rPr lang="ru-RU" sz="3600" i="1" dirty="0"/>
              <a:t>«Дружелюбие»: классный час в начальной школе по фильму Е. Дубровской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i="1" dirty="0"/>
              <a:t>Автор: </a:t>
            </a:r>
            <a:r>
              <a:rPr lang="ru-RU" b="1" i="1" dirty="0"/>
              <a:t>Ю.А. ДАНИЛОВА</a:t>
            </a:r>
          </a:p>
          <a:p>
            <a:pPr algn="r"/>
            <a:r>
              <a:rPr lang="ru-RU" sz="2000" i="1" dirty="0"/>
              <a:t>воспитатель, учитель русского языка и литературы</a:t>
            </a:r>
          </a:p>
          <a:p>
            <a:pPr algn="r"/>
            <a:r>
              <a:rPr lang="ru-RU" sz="2000" i="1" dirty="0"/>
              <a:t>ГКООУ «</a:t>
            </a:r>
            <a:r>
              <a:rPr lang="ru-RU" sz="2000" i="1" dirty="0" err="1"/>
              <a:t>Медновская</a:t>
            </a:r>
            <a:r>
              <a:rPr lang="ru-RU" sz="2000" i="1" dirty="0"/>
              <a:t> санаторная школа-интернат»</a:t>
            </a:r>
          </a:p>
          <a:p>
            <a:pPr algn="r"/>
            <a:r>
              <a:rPr lang="ru-RU" sz="2000" i="1" dirty="0"/>
              <a:t>с. Медное Калининского района Тверской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19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846" y="2381493"/>
            <a:ext cx="5181600" cy="152229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000" i="1" dirty="0"/>
              <a:t>Посмотрите, ветер забрал песню!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76" y="589799"/>
            <a:ext cx="3731502" cy="517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9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/>
              <a:t>Рефлексия: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Напишите отзыв о фильме, дома нарисуйте иллюстрацию к эпизоду, который вам  понравился больше всего.</a:t>
            </a:r>
          </a:p>
        </p:txBody>
      </p:sp>
    </p:spTree>
    <p:extLst>
      <p:ext uri="{BB962C8B-B14F-4D97-AF65-F5344CB8AC3E}">
        <p14:creationId xmlns:p14="http://schemas.microsoft.com/office/powerpoint/2010/main" val="296451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-195" r="17222" b="775"/>
          <a:stretch/>
        </p:blipFill>
        <p:spPr>
          <a:xfrm>
            <a:off x="964099" y="753710"/>
            <a:ext cx="3865808" cy="530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56738" y="1715366"/>
            <a:ext cx="5257800" cy="200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Елена Дубровская</a:t>
            </a:r>
          </a:p>
          <a:p>
            <a:pPr marL="0" indent="0">
              <a:buNone/>
            </a:pPr>
            <a:r>
              <a:rPr lang="ru-RU" sz="2400" i="1" dirty="0"/>
              <a:t>писатель, режиссер,</a:t>
            </a:r>
          </a:p>
          <a:p>
            <a:pPr marL="0" indent="0">
              <a:buNone/>
            </a:pPr>
            <a:r>
              <a:rPr lang="ru-RU" sz="2400" i="1" dirty="0"/>
              <a:t>сценарист (С.-Петербург)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2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7936" r="-369" b="783"/>
          <a:stretch/>
        </p:blipFill>
        <p:spPr>
          <a:xfrm>
            <a:off x="515154" y="365125"/>
            <a:ext cx="10934164" cy="6319434"/>
          </a:xfrm>
        </p:spPr>
      </p:pic>
    </p:spTree>
    <p:extLst>
      <p:ext uri="{BB962C8B-B14F-4D97-AF65-F5344CB8AC3E}">
        <p14:creationId xmlns:p14="http://schemas.microsoft.com/office/powerpoint/2010/main" val="265333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77" y="1248504"/>
            <a:ext cx="10515600" cy="3393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Дружелюбие </a:t>
            </a:r>
            <a:r>
              <a:rPr lang="ru-RU" sz="5400" dirty="0"/>
              <a:t>–</a:t>
            </a:r>
          </a:p>
          <a:p>
            <a:pPr marL="0" indent="0" algn="ctr">
              <a:buNone/>
            </a:pPr>
            <a:r>
              <a:rPr lang="ru-RU" sz="5400" dirty="0"/>
              <a:t> дружеское расположение, доброжелательное отношение</a:t>
            </a:r>
          </a:p>
          <a:p>
            <a:pPr marL="0" indent="0" algn="ctr">
              <a:buNone/>
            </a:pPr>
            <a:r>
              <a:rPr lang="ru-RU" sz="5400" dirty="0"/>
              <a:t>к кому-либо.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14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077" y="819522"/>
            <a:ext cx="4378569" cy="29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Джигит</a:t>
            </a:r>
            <a:r>
              <a:rPr lang="ru-RU" dirty="0"/>
              <a:t> - наездник, отличающийся отвагою, выносливостью, стойкостью, искусством управлять конём и владеть оружием</a:t>
            </a:r>
          </a:p>
        </p:txBody>
      </p:sp>
    </p:spTree>
    <p:extLst>
      <p:ext uri="{BB962C8B-B14F-4D97-AF65-F5344CB8AC3E}">
        <p14:creationId xmlns:p14="http://schemas.microsoft.com/office/powerpoint/2010/main" val="175190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754" y="1859834"/>
            <a:ext cx="5181600" cy="25245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/>
              <a:t>Батыр</a:t>
            </a:r>
            <a:r>
              <a:rPr lang="ru-RU" sz="3600" dirty="0"/>
              <a:t> - выдающийся воин у тюркских и монгольских народов, фольклорный персонаж.</a:t>
            </a:r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6" y="669925"/>
            <a:ext cx="4968000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1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822325"/>
            <a:ext cx="5400000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8354" y="998171"/>
            <a:ext cx="444890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Юрта</a:t>
            </a:r>
            <a:r>
              <a:rPr lang="ru-RU" sz="3600" dirty="0"/>
              <a:t> - переносное жилище с войлочным покрытием у кочевых народов.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50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4093" y="1914127"/>
            <a:ext cx="5181600" cy="24234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 err="1"/>
              <a:t>Курай</a:t>
            </a:r>
            <a:r>
              <a:rPr lang="ru-RU" sz="3600" dirty="0"/>
              <a:t> - башкирский и татарский духовой музыкальный инструмент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8" y="879230"/>
            <a:ext cx="4489938" cy="431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0" y="492370"/>
            <a:ext cx="4063919" cy="54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4753" y="70509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/>
              <a:t>«Пусть 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и помнить, что все мы едины — природа и человек. Все мы — часть одного…»</a:t>
            </a:r>
          </a:p>
        </p:txBody>
      </p:sp>
    </p:spTree>
    <p:extLst>
      <p:ext uri="{BB962C8B-B14F-4D97-AF65-F5344CB8AC3E}">
        <p14:creationId xmlns:p14="http://schemas.microsoft.com/office/powerpoint/2010/main" val="3980202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175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Песня Ветра «Дружелюбие»: классный час в начальной школе по фильму Е. Дубровской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Юлия Якимова</cp:lastModifiedBy>
  <cp:revision>17</cp:revision>
  <dcterms:created xsi:type="dcterms:W3CDTF">2020-10-02T18:59:30Z</dcterms:created>
  <dcterms:modified xsi:type="dcterms:W3CDTF">2021-02-06T20:01:27Z</dcterms:modified>
</cp:coreProperties>
</file>